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Préparer les équipes commerciales et administratives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DD2661-B32E-4FA6-9F7D-330A1441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122549"/>
            <a:ext cx="8258175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MADERA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9E691-13B5-448F-A683-3388DE5F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F5317-EF2D-497F-B4B1-095EEF0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REX Etudiant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DFC33-325F-42BD-B351-17C2A855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MONDE (Slide -&gt; NOM)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223</Words>
  <Application>Microsoft Office PowerPoint</Application>
  <PresentationFormat>Grand écran</PresentationFormat>
  <Paragraphs>78</Paragraphs>
  <Slides>32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REX Etudiant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CHRETIEN Romain</cp:lastModifiedBy>
  <cp:revision>9</cp:revision>
  <dcterms:created xsi:type="dcterms:W3CDTF">2020-05-11T13:34:34Z</dcterms:created>
  <dcterms:modified xsi:type="dcterms:W3CDTF">2020-05-12T08:22:35Z</dcterms:modified>
</cp:coreProperties>
</file>